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02" d="100"/>
          <a:sy n="102" d="100"/>
        </p:scale>
        <p:origin x="192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2954B-11FF-7805-F219-99965A7E42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7031EE-E614-7E60-4463-F9AF889784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F88C0-356D-AC73-BDF0-8C6971CB0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60005-AA78-2247-BEF1-4F7C469070BC}" type="datetimeFigureOut">
              <a:rPr lang="en-NL" smtClean="0"/>
              <a:t>07/07/2023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D3C86-204C-2201-F81D-AC01BEEC8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336F8-935A-74CA-0768-84E93D197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AF67-187E-3747-9089-34D5E5CDAFC3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407776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30E40-6056-EFB6-5FC1-7732121E1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6A9D92-BF65-75B3-8229-39928C45C4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4B3D2-7A6F-2F15-D0B9-2633FC059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60005-AA78-2247-BEF1-4F7C469070BC}" type="datetimeFigureOut">
              <a:rPr lang="en-NL" smtClean="0"/>
              <a:t>07/07/2023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C8D37-5C4A-2334-EC3C-7C4018651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458687-DC87-1AFA-17D5-9B8B2C766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AF67-187E-3747-9089-34D5E5CDAFC3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729045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402B8A-37AE-B747-5208-7435115F2C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0CF936-D3E1-06B7-53B9-68EF8C5B9B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3B298D-AF07-4DB0-B6C1-9F1FCDE42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60005-AA78-2247-BEF1-4F7C469070BC}" type="datetimeFigureOut">
              <a:rPr lang="en-NL" smtClean="0"/>
              <a:t>07/07/2023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7FDCE2-07DC-FBF7-AA22-42CE15382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275D77-82F5-A24B-DD0E-834782995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AF67-187E-3747-9089-34D5E5CDAFC3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574689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51436-857B-6CF8-E9EF-93238331D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00F2D-600F-7376-49E3-D4C441E642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2C3531-3A1D-8867-D200-A0C17B0E1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60005-AA78-2247-BEF1-4F7C469070BC}" type="datetimeFigureOut">
              <a:rPr lang="en-NL" smtClean="0"/>
              <a:t>07/07/2023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3E9B2-5291-1716-601B-9005C1320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D4E6BB-A41F-96EB-7D5C-AD9748050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AF67-187E-3747-9089-34D5E5CDAFC3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589705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82897-6DAA-E414-4189-0512CD906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E4268A-B65C-EF20-E703-FE58CE405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CE7CE7-840E-F4B9-02FE-B39BA8EED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60005-AA78-2247-BEF1-4F7C469070BC}" type="datetimeFigureOut">
              <a:rPr lang="en-NL" smtClean="0"/>
              <a:t>07/07/2023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F91970-734B-ACB0-CAA3-D63400E0B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96144-CCFA-9B5B-9D10-4B10F5410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AF67-187E-3747-9089-34D5E5CDAFC3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73454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E0A8F-D287-C5F7-6DC3-9E474B2ED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0D549-E824-1BE9-AE3A-A6D55EDC0A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D88A34-EB33-7B02-E493-25843E8A2F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23E700-4FF0-33DA-D598-8B4204AB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60005-AA78-2247-BEF1-4F7C469070BC}" type="datetimeFigureOut">
              <a:rPr lang="en-NL" smtClean="0"/>
              <a:t>07/07/2023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063B15-E7B7-C6DF-3838-E5FB72453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F9AF3D-9ED2-2DB5-EFA3-42461C731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AF67-187E-3747-9089-34D5E5CDAFC3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758371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C83F9-EB48-51E2-B986-9359BF001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6DA48E-A37C-C755-D5F0-265A3B2FBD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0F5489-26E4-1739-FC89-45FCAEE159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BC0038-7D01-2B18-824F-4C302CD1F6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E29C18-9F04-E2D3-8C27-A30D705C85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65C364-5258-8D31-706B-FFC213E8D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60005-AA78-2247-BEF1-4F7C469070BC}" type="datetimeFigureOut">
              <a:rPr lang="en-NL" smtClean="0"/>
              <a:t>07/07/2023</a:t>
            </a:fld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B422AD-0D7A-963E-4274-ABAAF013C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7501B6-F46D-7193-2A0F-9C8E2A5B5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AF67-187E-3747-9089-34D5E5CDAFC3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856833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9BCBD-5031-76D8-5D7E-2A9CB95EE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9700C8-6F8C-EA9B-7997-663132746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60005-AA78-2247-BEF1-4F7C469070BC}" type="datetimeFigureOut">
              <a:rPr lang="en-NL" smtClean="0"/>
              <a:t>07/07/2023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89A832-DC73-94F5-372F-474B7FB97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661FDF-045E-D277-C307-CBC598925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AF67-187E-3747-9089-34D5E5CDAFC3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717586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A8FF42-62EB-A255-5901-AFCFCD938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60005-AA78-2247-BEF1-4F7C469070BC}" type="datetimeFigureOut">
              <a:rPr lang="en-NL" smtClean="0"/>
              <a:t>07/07/2023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AA6A8C-481F-6585-A014-6DE7B5CE4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558F88-30BA-4353-C283-09ABEDD47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AF67-187E-3747-9089-34D5E5CDAFC3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328443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D180F-8F04-5E37-E65E-FEEF2BF52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4B83E-0157-9A84-631F-8E8455A0F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796E1E-56B1-A5A2-25D9-5DBD5B8F49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950DD7-CD89-809B-8649-4314BD4EF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60005-AA78-2247-BEF1-4F7C469070BC}" type="datetimeFigureOut">
              <a:rPr lang="en-NL" smtClean="0"/>
              <a:t>07/07/2023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8195BD-29DD-A7CD-490A-119A9D81B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22FE4A-09A6-9AE8-609F-154885E08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AF67-187E-3747-9089-34D5E5CDAFC3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415018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CC1C1-FCB9-082D-8350-3EBA17E54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685E32-F78B-AC63-C852-248E275483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AEB4D0-B61E-0CB4-7E37-937D7F15B6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655DDF-3AC4-FAEE-FCA2-EE08454F4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60005-AA78-2247-BEF1-4F7C469070BC}" type="datetimeFigureOut">
              <a:rPr lang="en-NL" smtClean="0"/>
              <a:t>07/07/2023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373E7F-EDB0-4F93-502A-453B47752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251649-2CA9-1B4D-FFB7-9EEB1E984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AF67-187E-3747-9089-34D5E5CDAFC3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677133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CA1D32-9DD0-5D8D-C22E-E33A5663E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EE1B6E-D123-4BB2-6CDD-7D8E18EBAA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66E8C-A8A9-CF49-CAC9-7E3636C84E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60005-AA78-2247-BEF1-4F7C469070BC}" type="datetimeFigureOut">
              <a:rPr lang="en-NL" smtClean="0"/>
              <a:t>07/07/2023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A86F0-1D8F-5CC3-0587-423E38B108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53C51-0C45-A078-E759-752CC44BD6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FAF67-187E-3747-9089-34D5E5CDAFC3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571687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5733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Martijn Vosbergen</dc:creator>
  <cp:lastModifiedBy>Martijn Vosbergen</cp:lastModifiedBy>
  <cp:revision>1</cp:revision>
  <dcterms:created xsi:type="dcterms:W3CDTF">2023-07-07T10:14:26Z</dcterms:created>
  <dcterms:modified xsi:type="dcterms:W3CDTF">2023-07-07T10:15:02Z</dcterms:modified>
</cp:coreProperties>
</file>